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5" userDrawn="1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782" autoAdjust="0"/>
  </p:normalViewPr>
  <p:slideViewPr>
    <p:cSldViewPr showGuides="1">
      <p:cViewPr>
        <p:scale>
          <a:sx n="13" d="100"/>
          <a:sy n="13" d="100"/>
        </p:scale>
        <p:origin x="4096" y="1040"/>
      </p:cViewPr>
      <p:guideLst>
        <p:guide orient="horz" pos="20695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Sheet1!$C$7:$C$12</c:f>
              <c:numCache>
                <c:formatCode>General</c:formatCode>
                <c:ptCount val="6"/>
                <c:pt idx="0">
                  <c:v>50</c:v>
                </c:pt>
                <c:pt idx="1">
                  <c:v>20</c:v>
                </c:pt>
                <c:pt idx="2">
                  <c:v>60</c:v>
                </c:pt>
                <c:pt idx="3">
                  <c:v>90</c:v>
                </c:pt>
                <c:pt idx="4">
                  <c:v>99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29-4B3B-877F-BD8376845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578600"/>
        <c:axId val="345575976"/>
      </c:barChart>
      <c:catAx>
        <c:axId val="345578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345575976"/>
        <c:crosses val="autoZero"/>
        <c:auto val="1"/>
        <c:lblAlgn val="ctr"/>
        <c:lblOffset val="100"/>
        <c:noMultiLvlLbl val="0"/>
      </c:catAx>
      <c:valAx>
        <c:axId val="345575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5578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99-44B4-A59E-1EB9E9CD51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99-44B4-A59E-1EB9E9CD51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99-44B4-A59E-1EB9E9CD51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99-44B4-A59E-1EB9E9CD51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99-44B4-A59E-1EB9E9CD51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99-44B4-A59E-1EB9E9CD51AB}"/>
              </c:ext>
            </c:extLst>
          </c:dPt>
          <c:val>
            <c:numRef>
              <c:f>Sheet1!$C$7:$C$12</c:f>
              <c:numCache>
                <c:formatCode>General</c:formatCode>
                <c:ptCount val="6"/>
                <c:pt idx="0">
                  <c:v>50</c:v>
                </c:pt>
                <c:pt idx="1">
                  <c:v>20</c:v>
                </c:pt>
                <c:pt idx="2">
                  <c:v>60</c:v>
                </c:pt>
                <c:pt idx="3">
                  <c:v>90</c:v>
                </c:pt>
                <c:pt idx="4">
                  <c:v>99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99-44B4-A59E-1EB9E9CD5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424490" y="19880768"/>
            <a:ext cx="294309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make a poster with reference to this sample.</a:t>
            </a:r>
          </a:p>
          <a:p>
            <a:pPr algn="ctr"/>
            <a:r>
              <a:rPr lang="en-US" altLang="ja-JP" sz="9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A0 size.</a:t>
            </a: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81784" y="16473655"/>
            <a:ext cx="17578075" cy="22682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21459" y="2394150"/>
            <a:ext cx="28582012" cy="107010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About poster creation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ja-JP" sz="5400" b="1" dirty="0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The recommended size for poster slides is A0 (841mm x 1189mm).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ja-JP" sz="5400" b="1" dirty="0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Please enter the title, presenter name, and affiliation.</a:t>
            </a:r>
          </a:p>
          <a:p>
            <a:endParaRPr lang="en-US" altLang="ja-JP" sz="5400" b="1" dirty="0">
              <a:solidFill>
                <a:schemeClr val="tx1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endParaRPr lang="en-US" altLang="ja-JP" sz="5400" b="1" dirty="0">
              <a:solidFill>
                <a:schemeClr val="tx1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About submission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ja-JP" sz="5400" b="1" dirty="0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Send in pptx and JPG formats.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ja-JP" sz="5400" b="1" dirty="0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The file name must be (</a:t>
            </a:r>
            <a:r>
              <a:rPr lang="en-US" altLang="ja-JP" sz="5400" b="1" dirty="0" err="1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name_affiliation_research</a:t>
            </a:r>
            <a:r>
              <a:rPr lang="en-US" altLang="ja-JP" sz="5400" b="1" dirty="0">
                <a:solidFill>
                  <a:schemeClr val="tx1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title).</a:t>
            </a:r>
            <a:endParaRPr lang="en-US" altLang="ja-JP" sz="5400" dirty="0">
              <a:solidFill>
                <a:schemeClr val="tx1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8533" y="15869765"/>
            <a:ext cx="5184576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Sample</a:t>
            </a:r>
            <a:endParaRPr kumimoji="1" lang="ja-JP" altLang="en-US" sz="6600" b="1" dirty="0"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1489D09-28AA-48C5-8058-6C7C98A2F2A7}"/>
              </a:ext>
            </a:extLst>
          </p:cNvPr>
          <p:cNvGrpSpPr/>
          <p:nvPr/>
        </p:nvGrpSpPr>
        <p:grpSpPr>
          <a:xfrm>
            <a:off x="4963678" y="19209959"/>
            <a:ext cx="12830072" cy="17353928"/>
            <a:chOff x="14779947" y="14824531"/>
            <a:chExt cx="12830072" cy="17353928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7D0B7FC-F20E-4402-86C7-8080AF58DACC}"/>
                </a:ext>
              </a:extLst>
            </p:cNvPr>
            <p:cNvSpPr/>
            <p:nvPr/>
          </p:nvSpPr>
          <p:spPr>
            <a:xfrm>
              <a:off x="14779947" y="14824531"/>
              <a:ext cx="12830072" cy="173539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A9258DF1-8CFE-471A-B6AA-B6B08071EB8E}"/>
                </a:ext>
              </a:extLst>
            </p:cNvPr>
            <p:cNvSpPr/>
            <p:nvPr/>
          </p:nvSpPr>
          <p:spPr>
            <a:xfrm>
              <a:off x="15174549" y="15150783"/>
              <a:ext cx="11874996" cy="1440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E520FE6-A74C-49EA-B5A2-6F33BF354647}"/>
                </a:ext>
              </a:extLst>
            </p:cNvPr>
            <p:cNvSpPr/>
            <p:nvPr/>
          </p:nvSpPr>
          <p:spPr>
            <a:xfrm>
              <a:off x="15400270" y="17171068"/>
              <a:ext cx="4770835" cy="7200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6195E4FB-8C97-451B-9065-147F29D6926B}"/>
                </a:ext>
              </a:extLst>
            </p:cNvPr>
            <p:cNvSpPr/>
            <p:nvPr/>
          </p:nvSpPr>
          <p:spPr>
            <a:xfrm>
              <a:off x="15400270" y="21133371"/>
              <a:ext cx="4770835" cy="72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E9F05B4-43FA-47FE-8E99-382247DCBEA3}"/>
                </a:ext>
              </a:extLst>
            </p:cNvPr>
            <p:cNvSpPr/>
            <p:nvPr/>
          </p:nvSpPr>
          <p:spPr>
            <a:xfrm>
              <a:off x="15489588" y="25169434"/>
              <a:ext cx="4770835" cy="7200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D90C8B-C2CA-44FD-9E31-FF449BE6B824}"/>
                </a:ext>
              </a:extLst>
            </p:cNvPr>
            <p:cNvSpPr/>
            <p:nvPr/>
          </p:nvSpPr>
          <p:spPr>
            <a:xfrm>
              <a:off x="15489588" y="28180268"/>
              <a:ext cx="4770835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469DC39-1F74-4439-838B-9441C8B38EE6}"/>
                </a:ext>
              </a:extLst>
            </p:cNvPr>
            <p:cNvSpPr/>
            <p:nvPr/>
          </p:nvSpPr>
          <p:spPr>
            <a:xfrm>
              <a:off x="15489588" y="29489913"/>
              <a:ext cx="11530488" cy="72008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0" name="グラフ 19">
              <a:extLst>
                <a:ext uri="{FF2B5EF4-FFF2-40B4-BE49-F238E27FC236}">
                  <a16:creationId xmlns:a16="http://schemas.microsoft.com/office/drawing/2014/main" id="{8917BD0C-553B-4F6C-8612-32EA53B3192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73130703"/>
                </p:ext>
              </p:extLst>
            </p:nvPr>
          </p:nvGraphicFramePr>
          <p:xfrm>
            <a:off x="21979515" y="17896625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1" name="グラフ 20">
              <a:extLst>
                <a:ext uri="{FF2B5EF4-FFF2-40B4-BE49-F238E27FC236}">
                  <a16:creationId xmlns:a16="http://schemas.microsoft.com/office/drawing/2014/main" id="{E3007F73-D102-4B9F-B54E-E3C79D8126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01463426"/>
                </p:ext>
              </p:extLst>
            </p:nvPr>
          </p:nvGraphicFramePr>
          <p:xfrm>
            <a:off x="21990027" y="21886319"/>
            <a:ext cx="4550975" cy="36724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AED0A60-225C-4436-9CA0-1CF0AC8D0DD8}"/>
                </a:ext>
              </a:extLst>
            </p:cNvPr>
            <p:cNvSpPr/>
            <p:nvPr/>
          </p:nvSpPr>
          <p:spPr>
            <a:xfrm>
              <a:off x="21880096" y="26620306"/>
              <a:ext cx="4770835" cy="7200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BD5AF2A4-D6F6-4EF2-8E54-B2631247205B}"/>
                </a:ext>
              </a:extLst>
            </p:cNvPr>
            <p:cNvSpPr/>
            <p:nvPr/>
          </p:nvSpPr>
          <p:spPr>
            <a:xfrm>
              <a:off x="15400270" y="17971364"/>
              <a:ext cx="4770835" cy="23557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</a:rPr>
                <a:t>xxxxxxxxxxxxxxxxxxxxxxxxxxxxxxxxxxxxxxxxxxxxxxxxxxxxxxxxxxxxxxxxxxxxxxxxxxxxxxxxxxxxxxxxxxxxxxxxxxxxxxxxxxxxxxxxxxxxxxxxxxxxxxxxxxxxxxxxxxxxxxxxx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2E24A30D-1D92-45C8-B5CE-D145680C365D}"/>
                </a:ext>
              </a:extLst>
            </p:cNvPr>
            <p:cNvSpPr/>
            <p:nvPr/>
          </p:nvSpPr>
          <p:spPr>
            <a:xfrm>
              <a:off x="15400270" y="21931776"/>
              <a:ext cx="4770835" cy="23557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</a:rPr>
                <a:t>xxxxxxxxxxxxxxxxxxxxxxxxxxxxxxxxxxxxxxxxxxxxxxxxxxxxxxxxxxxxxxxxxxxxxxxxxxxxxxxxxxxxxxxxxxxxxxxxxxxxxxxxxxxxxxxxxxxxxxxxxxxxxxxxxxxxxxxxxxxxxxxxx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C588231-C265-497B-9D58-B26C77F557EE}"/>
                </a:ext>
              </a:extLst>
            </p:cNvPr>
            <p:cNvSpPr/>
            <p:nvPr/>
          </p:nvSpPr>
          <p:spPr>
            <a:xfrm>
              <a:off x="15489588" y="25952487"/>
              <a:ext cx="4770835" cy="23557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</a:rPr>
                <a:t>xxxxxxxxxxxxxxxxxxxxxxxxxxxxxxxxxxxxxxxxxxxxxxxxxxxxxxxxxxxxxxxxxxxxxxxxxxxxxxxxxxxxxxxxxxxxxxxxxxxxxxxxxxxxxxxxxxxxxxxxxxxxxxxxxxxxxxxxxxxxxxxxx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5D6E4A7C-CC73-4E68-881B-749CAD080514}"/>
                </a:ext>
              </a:extLst>
            </p:cNvPr>
            <p:cNvSpPr/>
            <p:nvPr/>
          </p:nvSpPr>
          <p:spPr>
            <a:xfrm>
              <a:off x="21880095" y="27401681"/>
              <a:ext cx="4770835" cy="17966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800" dirty="0">
                  <a:solidFill>
                    <a:schemeClr val="tx1"/>
                  </a:solidFill>
                </a:rPr>
                <a:t>xxxxxxxxxxxxxxxxxxxxxxxxxxxxxxxxxxxxxxxxxxxxxxxxxxxxxxxxxxxxxxxxxxxxxxxxxxxxxxxxxxxxxxx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F13EFB5-DAD1-483C-A47A-DCB75BD59F34}"/>
                </a:ext>
              </a:extLst>
            </p:cNvPr>
            <p:cNvSpPr/>
            <p:nvPr/>
          </p:nvSpPr>
          <p:spPr>
            <a:xfrm>
              <a:off x="15489588" y="30288318"/>
              <a:ext cx="11530488" cy="1360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800" dirty="0">
                  <a:solidFill>
                    <a:schemeClr val="tx1"/>
                  </a:solidFill>
                </a:rPr>
                <a:t>xxxxxxxxxxxxxxxxxxxxxxxxxxxxxxxxxxxxxxxxxxxxxxxxxxxxxxxxxxxxxxxxxxxxxxxxxxxxxxxxxxxxxxxxxxxxxxxxxxxxxxxxxxxxxxxxxxxxxxxxxxxxxxxxxxxxxxxxxxxxxxxxxxxxxxxxxxxxxxxxxxxxxxxxxxxxxxxxxxxxxxxxxxxxxxxxxxxxxxxxxxxxxxxxxxxxxxxxxxx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矢印: 五方向 28">
            <a:extLst>
              <a:ext uri="{FF2B5EF4-FFF2-40B4-BE49-F238E27FC236}">
                <a16:creationId xmlns:a16="http://schemas.microsoft.com/office/drawing/2014/main" id="{7E8E9063-6912-4948-8E23-C7178719A908}"/>
              </a:ext>
            </a:extLst>
          </p:cNvPr>
          <p:cNvSpPr/>
          <p:nvPr/>
        </p:nvSpPr>
        <p:spPr>
          <a:xfrm>
            <a:off x="831916" y="22932168"/>
            <a:ext cx="4770835" cy="144016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本文</a:t>
            </a: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A50E620A-393C-4542-A188-24DEC8A9D245}"/>
              </a:ext>
            </a:extLst>
          </p:cNvPr>
          <p:cNvSpPr/>
          <p:nvPr/>
        </p:nvSpPr>
        <p:spPr>
          <a:xfrm>
            <a:off x="831916" y="19642149"/>
            <a:ext cx="4770835" cy="144016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タイトル</a:t>
            </a:r>
            <a:endParaRPr lang="en-US" altLang="ja-JP" sz="4400" dirty="0"/>
          </a:p>
          <a:p>
            <a:pPr algn="ctr"/>
            <a:r>
              <a:rPr kumimoji="1" lang="en-US" altLang="ja-JP" sz="4400" dirty="0"/>
              <a:t>(</a:t>
            </a:r>
            <a:r>
              <a:rPr kumimoji="1" lang="ja-JP" altLang="en-US" sz="4400" dirty="0"/>
              <a:t>フォント </a:t>
            </a:r>
            <a:r>
              <a:rPr kumimoji="1" lang="en-US" altLang="ja-JP" sz="4400" dirty="0"/>
              <a:t>70~90pt)</a:t>
            </a:r>
            <a:endParaRPr kumimoji="1" lang="ja-JP" altLang="en-US" sz="4400" dirty="0"/>
          </a:p>
        </p:txBody>
      </p:sp>
      <p:sp>
        <p:nvSpPr>
          <p:cNvPr id="31" name="矢印: 五方向 30">
            <a:extLst>
              <a:ext uri="{FF2B5EF4-FFF2-40B4-BE49-F238E27FC236}">
                <a16:creationId xmlns:a16="http://schemas.microsoft.com/office/drawing/2014/main" id="{BD5D204F-8B34-493B-886B-C744C5C89E08}"/>
              </a:ext>
            </a:extLst>
          </p:cNvPr>
          <p:cNvSpPr/>
          <p:nvPr/>
        </p:nvSpPr>
        <p:spPr>
          <a:xfrm>
            <a:off x="831916" y="21302394"/>
            <a:ext cx="4770835" cy="144016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見出し</a:t>
            </a:r>
          </a:p>
        </p:txBody>
      </p:sp>
      <p:sp>
        <p:nvSpPr>
          <p:cNvPr id="34" name="矢印: 五方向 33">
            <a:extLst>
              <a:ext uri="{FF2B5EF4-FFF2-40B4-BE49-F238E27FC236}">
                <a16:creationId xmlns:a16="http://schemas.microsoft.com/office/drawing/2014/main" id="{40777B32-B7D9-4CF1-B070-502D3DD24255}"/>
              </a:ext>
            </a:extLst>
          </p:cNvPr>
          <p:cNvSpPr/>
          <p:nvPr/>
        </p:nvSpPr>
        <p:spPr>
          <a:xfrm>
            <a:off x="831916" y="22932397"/>
            <a:ext cx="4770835" cy="144016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本文</a:t>
            </a:r>
          </a:p>
        </p:txBody>
      </p:sp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3E1E3049-D568-4802-BF69-20BDC4CE4269}"/>
              </a:ext>
            </a:extLst>
          </p:cNvPr>
          <p:cNvSpPr/>
          <p:nvPr/>
        </p:nvSpPr>
        <p:spPr>
          <a:xfrm>
            <a:off x="831916" y="21302623"/>
            <a:ext cx="4770835" cy="144016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見出し</a:t>
            </a:r>
          </a:p>
        </p:txBody>
      </p:sp>
      <p:sp>
        <p:nvSpPr>
          <p:cNvPr id="36" name="矢印: 五方向 35">
            <a:extLst>
              <a:ext uri="{FF2B5EF4-FFF2-40B4-BE49-F238E27FC236}">
                <a16:creationId xmlns:a16="http://schemas.microsoft.com/office/drawing/2014/main" id="{6A549760-C21C-4591-B11D-C94CFAAD3EAE}"/>
              </a:ext>
            </a:extLst>
          </p:cNvPr>
          <p:cNvSpPr/>
          <p:nvPr/>
        </p:nvSpPr>
        <p:spPr>
          <a:xfrm>
            <a:off x="831916" y="19641920"/>
            <a:ext cx="4770835" cy="144016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タイトル</a:t>
            </a:r>
            <a:endParaRPr lang="en-US" altLang="ja-JP" sz="4400" dirty="0"/>
          </a:p>
          <a:p>
            <a:pPr algn="ctr"/>
            <a:r>
              <a:rPr kumimoji="1" lang="en-US" altLang="ja-JP" sz="4400" dirty="0"/>
              <a:t>(</a:t>
            </a:r>
            <a:r>
              <a:rPr kumimoji="1" lang="ja-JP" altLang="en-US" sz="4400" dirty="0"/>
              <a:t>フォント </a:t>
            </a:r>
            <a:r>
              <a:rPr kumimoji="1" lang="en-US" altLang="ja-JP" sz="4400" dirty="0"/>
              <a:t>70~90pt)</a:t>
            </a:r>
            <a:endParaRPr kumimoji="1" lang="ja-JP" altLang="en-US" sz="4400" dirty="0"/>
          </a:p>
        </p:txBody>
      </p:sp>
      <p:sp>
        <p:nvSpPr>
          <p:cNvPr id="37" name="矢印: 五方向 36">
            <a:extLst>
              <a:ext uri="{FF2B5EF4-FFF2-40B4-BE49-F238E27FC236}">
                <a16:creationId xmlns:a16="http://schemas.microsoft.com/office/drawing/2014/main" id="{BB41F3F3-F215-4789-A073-04DEE090F1E2}"/>
              </a:ext>
            </a:extLst>
          </p:cNvPr>
          <p:cNvSpPr/>
          <p:nvPr/>
        </p:nvSpPr>
        <p:spPr>
          <a:xfrm>
            <a:off x="831916" y="21302394"/>
            <a:ext cx="4770835" cy="144016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見出し</a:t>
            </a:r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434961FA-7F00-4BD8-9EC5-D714A1692263}"/>
              </a:ext>
            </a:extLst>
          </p:cNvPr>
          <p:cNvSpPr/>
          <p:nvPr/>
        </p:nvSpPr>
        <p:spPr>
          <a:xfrm>
            <a:off x="831916" y="22932626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本文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BE8C325C-0345-4CBB-92D6-DE94EE19BB2F}"/>
              </a:ext>
            </a:extLst>
          </p:cNvPr>
          <p:cNvSpPr/>
          <p:nvPr/>
        </p:nvSpPr>
        <p:spPr>
          <a:xfrm>
            <a:off x="831916" y="19642149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タイトル</a:t>
            </a:r>
            <a:endParaRPr lang="en-US" altLang="ja-JP" sz="4400" dirty="0"/>
          </a:p>
          <a:p>
            <a:pPr algn="ctr"/>
            <a:r>
              <a:rPr kumimoji="1" lang="en-US" altLang="ja-JP" sz="3600" dirty="0"/>
              <a:t>(</a:t>
            </a:r>
            <a:r>
              <a:rPr kumimoji="1" lang="ja-JP" altLang="en-US" sz="3600" dirty="0"/>
              <a:t>フォント </a:t>
            </a:r>
            <a:r>
              <a:rPr kumimoji="1" lang="en-US" altLang="ja-JP" sz="3600" dirty="0"/>
              <a:t>70~90pt)</a:t>
            </a:r>
            <a:endParaRPr kumimoji="1" lang="ja-JP" altLang="en-US" sz="3600" dirty="0"/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4B1DAAA4-F848-4C02-BE0E-2EAB6763AB62}"/>
              </a:ext>
            </a:extLst>
          </p:cNvPr>
          <p:cNvSpPr/>
          <p:nvPr/>
        </p:nvSpPr>
        <p:spPr>
          <a:xfrm>
            <a:off x="831916" y="21302623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見出し</a:t>
            </a:r>
          </a:p>
        </p:txBody>
      </p:sp>
      <p:sp>
        <p:nvSpPr>
          <p:cNvPr id="42" name="矢印: 五方向 41">
            <a:extLst>
              <a:ext uri="{FF2B5EF4-FFF2-40B4-BE49-F238E27FC236}">
                <a16:creationId xmlns:a16="http://schemas.microsoft.com/office/drawing/2014/main" id="{7899413F-401D-449E-B3B6-459225D7FDA0}"/>
              </a:ext>
            </a:extLst>
          </p:cNvPr>
          <p:cNvSpPr/>
          <p:nvPr/>
        </p:nvSpPr>
        <p:spPr>
          <a:xfrm>
            <a:off x="831916" y="19642035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タイトル</a:t>
            </a:r>
            <a:endParaRPr lang="en-US" altLang="ja-JP" sz="4400" dirty="0"/>
          </a:p>
          <a:p>
            <a:pPr algn="ctr"/>
            <a:r>
              <a:rPr kumimoji="1" lang="en-US" altLang="ja-JP" sz="3600" dirty="0"/>
              <a:t>(</a:t>
            </a:r>
            <a:r>
              <a:rPr kumimoji="1" lang="ja-JP" altLang="en-US" sz="3600" dirty="0"/>
              <a:t>フォント </a:t>
            </a:r>
            <a:r>
              <a:rPr kumimoji="1" lang="en-US" altLang="ja-JP" sz="3600" dirty="0"/>
              <a:t>70~90pt)</a:t>
            </a:r>
            <a:endParaRPr kumimoji="1" lang="ja-JP" altLang="en-US" sz="3600" dirty="0"/>
          </a:p>
        </p:txBody>
      </p:sp>
      <p:sp>
        <p:nvSpPr>
          <p:cNvPr id="43" name="矢印: 五方向 42">
            <a:extLst>
              <a:ext uri="{FF2B5EF4-FFF2-40B4-BE49-F238E27FC236}">
                <a16:creationId xmlns:a16="http://schemas.microsoft.com/office/drawing/2014/main" id="{5E05730E-1880-459F-8DCD-B3BD59CE0AE0}"/>
              </a:ext>
            </a:extLst>
          </p:cNvPr>
          <p:cNvSpPr/>
          <p:nvPr/>
        </p:nvSpPr>
        <p:spPr>
          <a:xfrm>
            <a:off x="831916" y="21302394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見出し</a:t>
            </a:r>
          </a:p>
        </p:txBody>
      </p:sp>
      <p:sp>
        <p:nvSpPr>
          <p:cNvPr id="44" name="矢印: 五方向 43">
            <a:extLst>
              <a:ext uri="{FF2B5EF4-FFF2-40B4-BE49-F238E27FC236}">
                <a16:creationId xmlns:a16="http://schemas.microsoft.com/office/drawing/2014/main" id="{FA74FDE4-8199-41DC-BBBF-F688A06AFCEB}"/>
              </a:ext>
            </a:extLst>
          </p:cNvPr>
          <p:cNvSpPr/>
          <p:nvPr/>
        </p:nvSpPr>
        <p:spPr>
          <a:xfrm>
            <a:off x="831916" y="19641806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タイトル</a:t>
            </a:r>
            <a:endParaRPr lang="en-US" altLang="ja-JP" sz="4400" dirty="0"/>
          </a:p>
          <a:p>
            <a:pPr algn="ctr"/>
            <a:r>
              <a:rPr kumimoji="1" lang="en-US" altLang="ja-JP" sz="3600" dirty="0"/>
              <a:t>(</a:t>
            </a:r>
            <a:r>
              <a:rPr kumimoji="1" lang="ja-JP" altLang="en-US" sz="3600" dirty="0"/>
              <a:t>フォント </a:t>
            </a:r>
            <a:r>
              <a:rPr kumimoji="1" lang="en-US" altLang="ja-JP" sz="3600" dirty="0"/>
              <a:t>70~90pt)</a:t>
            </a:r>
            <a:endParaRPr kumimoji="1" lang="ja-JP" altLang="en-US" sz="3600" dirty="0"/>
          </a:p>
        </p:txBody>
      </p:sp>
      <p:sp>
        <p:nvSpPr>
          <p:cNvPr id="45" name="矢印: 五方向 44">
            <a:extLst>
              <a:ext uri="{FF2B5EF4-FFF2-40B4-BE49-F238E27FC236}">
                <a16:creationId xmlns:a16="http://schemas.microsoft.com/office/drawing/2014/main" id="{0C7A5C6B-8589-42CE-9F44-CA3BF198F242}"/>
              </a:ext>
            </a:extLst>
          </p:cNvPr>
          <p:cNvSpPr/>
          <p:nvPr/>
        </p:nvSpPr>
        <p:spPr>
          <a:xfrm>
            <a:off x="831916" y="22932168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Main Text</a:t>
            </a:r>
          </a:p>
          <a:p>
            <a:pPr algn="ctr"/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kumimoji="1" lang="ja-JP" altLang="en-US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kumimoji="1" lang="en-US" altLang="ja-JP" sz="360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~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pt)</a:t>
            </a:r>
            <a:endParaRPr kumimoji="1" lang="ja-JP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矢印: 五方向 45">
            <a:extLst>
              <a:ext uri="{FF2B5EF4-FFF2-40B4-BE49-F238E27FC236}">
                <a16:creationId xmlns:a16="http://schemas.microsoft.com/office/drawing/2014/main" id="{2465C340-445B-4DEF-9954-DFED31C41C0A}"/>
              </a:ext>
            </a:extLst>
          </p:cNvPr>
          <p:cNvSpPr/>
          <p:nvPr/>
        </p:nvSpPr>
        <p:spPr>
          <a:xfrm>
            <a:off x="831916" y="21301936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Heading</a:t>
            </a:r>
          </a:p>
          <a:p>
            <a:pPr algn="ctr"/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(Size 60</a:t>
            </a:r>
            <a:r>
              <a:rPr kumimoji="1" lang="en-US" altLang="ja-JP" sz="360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~</a:t>
            </a:r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70pt)</a:t>
            </a:r>
            <a:endParaRPr kumimoji="1" lang="ja-JP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矢印: 五方向 46">
            <a:extLst>
              <a:ext uri="{FF2B5EF4-FFF2-40B4-BE49-F238E27FC236}">
                <a16:creationId xmlns:a16="http://schemas.microsoft.com/office/drawing/2014/main" id="{1C869BEA-4E82-4299-96DF-72809A5B4E0D}"/>
              </a:ext>
            </a:extLst>
          </p:cNvPr>
          <p:cNvSpPr/>
          <p:nvPr/>
        </p:nvSpPr>
        <p:spPr>
          <a:xfrm>
            <a:off x="831916" y="19641348"/>
            <a:ext cx="4770835" cy="144016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kumimoji="1" lang="en-US" altLang="ja-JP" sz="360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(Size 70-90pt)</a:t>
            </a:r>
            <a:endParaRPr kumimoji="1" lang="ja-JP" altLang="en-US" sz="3600" dirty="0"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3F7B250D-57A4-46EF-8A76-07AEE391710F}"/>
              </a:ext>
            </a:extLst>
          </p:cNvPr>
          <p:cNvGrpSpPr/>
          <p:nvPr/>
        </p:nvGrpSpPr>
        <p:grpSpPr>
          <a:xfrm>
            <a:off x="18259859" y="19460046"/>
            <a:ext cx="11171134" cy="14953440"/>
            <a:chOff x="1745245" y="19986804"/>
            <a:chExt cx="11171134" cy="14953440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957E67B6-E3CE-4F0D-9F54-93FF0C31BCE2}"/>
                </a:ext>
              </a:extLst>
            </p:cNvPr>
            <p:cNvSpPr/>
            <p:nvPr/>
          </p:nvSpPr>
          <p:spPr>
            <a:xfrm>
              <a:off x="5202883" y="19986804"/>
              <a:ext cx="7685974" cy="132265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1E5BB503-96F1-48A7-B554-4ACEAD18C2EE}"/>
                </a:ext>
              </a:extLst>
            </p:cNvPr>
            <p:cNvCxnSpPr>
              <a:cxnSpLocks/>
            </p:cNvCxnSpPr>
            <p:nvPr/>
          </p:nvCxnSpPr>
          <p:spPr>
            <a:xfrm>
              <a:off x="4338787" y="19986804"/>
              <a:ext cx="0" cy="13226549"/>
            </a:xfrm>
            <a:prstGeom prst="straightConnector1">
              <a:avLst/>
            </a:prstGeom>
            <a:ln w="762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210CC7DD-44F7-4907-8250-69AF47E7FD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2883" y="34149678"/>
              <a:ext cx="7685974" cy="0"/>
            </a:xfrm>
            <a:prstGeom prst="straightConnector1">
              <a:avLst/>
            </a:prstGeom>
            <a:ln w="762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D00AC819-DBEA-4593-904E-077849878839}"/>
                </a:ext>
              </a:extLst>
            </p:cNvPr>
            <p:cNvCxnSpPr>
              <a:cxnSpLocks/>
            </p:cNvCxnSpPr>
            <p:nvPr/>
          </p:nvCxnSpPr>
          <p:spPr>
            <a:xfrm>
              <a:off x="4410795" y="19986804"/>
              <a:ext cx="79208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DC5190A1-5B84-4709-9A34-C0767196AA4F}"/>
                </a:ext>
              </a:extLst>
            </p:cNvPr>
            <p:cNvCxnSpPr>
              <a:cxnSpLocks/>
            </p:cNvCxnSpPr>
            <p:nvPr/>
          </p:nvCxnSpPr>
          <p:spPr>
            <a:xfrm>
              <a:off x="4410795" y="33213353"/>
              <a:ext cx="79208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4F92E6B-C18D-48B6-AC91-D19A6D9289B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863878" y="33609397"/>
              <a:ext cx="79208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E807DAC5-907F-461C-822B-930046B19FC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2520335" y="33609397"/>
              <a:ext cx="79208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43946677-5493-47EE-9822-F9522055EC50}"/>
                </a:ext>
              </a:extLst>
            </p:cNvPr>
            <p:cNvSpPr txBox="1"/>
            <p:nvPr/>
          </p:nvSpPr>
          <p:spPr>
            <a:xfrm>
              <a:off x="1745245" y="26276914"/>
              <a:ext cx="2691769" cy="646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6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1,189mm</a:t>
              </a:r>
              <a:endParaRPr kumimoji="1"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9FB7FE9E-81D6-400E-950E-8F19DAD4B6AB}"/>
                </a:ext>
              </a:extLst>
            </p:cNvPr>
            <p:cNvSpPr txBox="1"/>
            <p:nvPr/>
          </p:nvSpPr>
          <p:spPr>
            <a:xfrm>
              <a:off x="7699985" y="34293916"/>
              <a:ext cx="2691769" cy="646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841</a:t>
              </a:r>
              <a:r>
                <a:rPr kumimoji="1" lang="en-US" altLang="ja-JP" sz="36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mm</a:t>
              </a:r>
              <a:endParaRPr kumimoji="1"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B3EC3853-61E8-4712-9F78-575C73DCF458}"/>
                </a:ext>
              </a:extLst>
            </p:cNvPr>
            <p:cNvSpPr txBox="1"/>
            <p:nvPr/>
          </p:nvSpPr>
          <p:spPr>
            <a:xfrm>
              <a:off x="5458578" y="25953746"/>
              <a:ext cx="717458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6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A0</a:t>
              </a:r>
              <a:r>
                <a:rPr lang="en-US" altLang="ja-JP" sz="6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size</a:t>
              </a:r>
              <a:endParaRPr kumimoji="1" lang="en-US" altLang="ja-JP" sz="60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en-US" altLang="ja-JP" sz="6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841mm×1,189mm</a:t>
              </a:r>
              <a:endParaRPr kumimoji="1" lang="ja-JP" altLang="en-US" sz="60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125</Words>
  <Application>Microsoft Macintosh PowerPoint</Application>
  <PresentationFormat>ユーザー設定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Hiroyuki HASEGAWA</cp:lastModifiedBy>
  <cp:revision>22</cp:revision>
  <cp:lastPrinted>2019-05-14T08:51:52Z</cp:lastPrinted>
  <dcterms:created xsi:type="dcterms:W3CDTF">2017-04-12T03:50:14Z</dcterms:created>
  <dcterms:modified xsi:type="dcterms:W3CDTF">2021-08-04T05:12:26Z</dcterms:modified>
</cp:coreProperties>
</file>